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78" r:id="rId2"/>
    <p:sldId id="279" r:id="rId3"/>
    <p:sldId id="280" r:id="rId4"/>
    <p:sldId id="300" r:id="rId5"/>
    <p:sldId id="294" r:id="rId6"/>
    <p:sldId id="295" r:id="rId7"/>
    <p:sldId id="296" r:id="rId8"/>
    <p:sldId id="298" r:id="rId9"/>
    <p:sldId id="293" r:id="rId1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09" autoAdjust="0"/>
  </p:normalViewPr>
  <p:slideViewPr>
    <p:cSldViewPr snapToGrid="0" snapToObjects="1">
      <p:cViewPr varScale="1">
        <p:scale>
          <a:sx n="85" d="100"/>
          <a:sy n="85" d="100"/>
        </p:scale>
        <p:origin x="499" y="6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5:52.5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11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35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24575,'7'-1'0,"0"-1"0,0 1 0,-1-1 0,1-1 0,-1 1 0,1-1 0,9-5 0,7-3 0,-3 5 0,-1 1 0,1 1 0,1 0 0,-1 2 0,0 1 0,1 0 0,-1 1 0,32 5 0,-49-5 0,1 1 0,-1-1 0,0 1 0,1-1 0,-1 1 0,0 0 0,1 1 0,-1-1 0,0 0 0,0 1 0,0 0 0,0 0 0,0 0 0,-1 0 0,1 0 0,-1 0 0,1 1 0,-1-1 0,0 1 0,0 0 0,4 5 0,-4-3 0,-1-1 0,0 0 0,1 1 0,-2-1 0,1 1 0,0-1 0,-1 1 0,0-1 0,0 1 0,0 0 0,-1-1 0,1 1 0,-1-1 0,0 1 0,0-1 0,-3 5 0,0 4 0,-2 0 0,0-1 0,0 1 0,-1-1 0,-1 0 0,0-1 0,-18 20 0,21-25 0,-1-1 0,0 1 0,0-1 0,0-1 0,-1 1 0,0-1 0,0 0 0,0-1 0,0 1 0,0-2 0,-1 1 0,0-1 0,1 0 0,-1 0 0,-9 0 0,13-2 0,0 0 0,1-1 0,-1 0 0,0 0 0,1 0 0,-1 0 0,1 0 0,-1 0 0,1-1 0,0 0 0,0 0 0,-6-4 0,-21-10 0,29 16 0,1 0 0,0 0 0,-1 0 0,1 0 0,-1 0 0,1 0 0,-1-1 0,1 1 0,0 0 0,-1 0 0,1 0 0,-1 0 0,1-1 0,0 1 0,-1 0 0,1 0 0,0-1 0,-1 1 0,1 0 0,0-1 0,-1 1 0,1 0 0,0-1 0,0 1 0,-1 0 0,1-1 0,0 1 0,0-1 0,0 1 0,0 0 0,-1-1 0,1 1 0,0-1 0,0 1 0,0-1 0,0 1 0,0 0 0,0-1 0,0 1 0,0-1 0,17-14 0,28-4 0,-27 13 0,1 2 0,0 0 0,0 1 0,0 1 0,0 1 0,0 1 0,27 2 0,-42-1 0,0 0 0,0 0 0,0 0 0,0 0 0,0 1 0,0-1 0,0 1 0,-1 0 0,1 1 0,-1-1 0,1 0 0,5 6 0,33 41 0,-19-19 0,-19-25 0,0 1 0,-1-1 0,1 1 0,-1 0 0,-1 0 0,1 0 0,-1 1 0,0-1 0,0 0 0,-1 1 0,0-1 0,0 1 0,0 0 0,-1-1 0,0 1 0,0 0 0,-2 9 0,1-12 0,0 1 0,0 0 0,0-1 0,0 1 0,-1-1 0,1 1 0,-1-1 0,-1 0 0,1 1 0,0-1 0,-1 0 0,0-1 0,0 1 0,0 0 0,0-1 0,-1 0 0,0 0 0,1 0 0,-1 0 0,0 0 0,0-1 0,0 0 0,-1 0 0,-7 3 0,-8 0 0,-38 3 0,0-1 0,-10 3 0,61-9 0,0-1 0,0 1 0,1-2 0,-1 1 0,0-1 0,0 0 0,-11-4 0,15 4 0,1 0 0,0-1 0,0 1 0,-1-1 0,1 0 0,0 0 0,1 1 0,-1-1 0,0 0 0,0-1 0,1 1 0,0 0 0,-1 0 0,1-1 0,0 1 0,0 0 0,0-1 0,0 0 0,0 1 0,1-1 0,-1 1 0,1-5 0,-2-8 0,2 0 0,2-28 0,-1 25 0,-1 6-114,1 1 1,-1 0-1,-1-1 0,0 1 0,-1 0 1,0 0-1,-1 0 0,0 0 0,0 0 1,-1 0-1,-7-11 0,4 8-6712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5:25.1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247 131 24575,'-4'0'0,"0"0"0,0 0 0,0-1 0,0 1 0,0-1 0,0 0 0,0 0 0,0 0 0,0-1 0,1 0 0,-1 1 0,-4-4 0,6 3 0,-1 0 0,1 0 0,0 0 0,1 0 0,-1 0 0,0 0 0,1 0 0,-1-1 0,1 1 0,0-1 0,-1 1 0,1-1 0,0 1 0,1-1 0,-1 0 0,0 1 0,1-1 0,0 0 0,-1-3 0,1 5 0,0 0 0,0 0 0,0-1 0,0 1 0,0 0 0,0 0 0,1 0 0,-1 0 0,0 0 0,1-1 0,-1 1 0,0 0 0,1 0 0,-1 0 0,1 0 0,0 0 0,-1 0 0,1 0 0,0 1 0,0-1 0,-1 0 0,1 0 0,0 0 0,0 1 0,0-1 0,0 0 0,0 1 0,0-1 0,0 1 0,0-1 0,0 1 0,1 0 0,-1-1 0,0 1 0,0 0 0,0 0 0,0 0 0,0 0 0,3 0 0,-2 0 0,0 0 0,0 0 0,0 1 0,0-1 0,0 1 0,0-1 0,0 1 0,0 0 0,0-1 0,0 1 0,0 0 0,0 0 0,-1 1 0,1-1 0,0 0 0,-1 1 0,1-1 0,-1 1 0,1-1 0,-1 1 0,2 3 0,0 0 0,-1 1 0,0 0 0,-1 0 0,1 0 0,-1 0 0,0 0 0,-1 0 0,0 0 0,0 0 0,0 0 0,0 0 0,-1 0 0,0 0 0,-1 0 0,1 0 0,-1-1 0,0 1 0,0 0 0,-7 10 0,7-11 0,-1 0 0,0-1 0,0 1 0,-1-1 0,1 0 0,-1 0 0,0 0 0,0 0 0,-1-1 0,1 1 0,-1-1 0,1 0 0,-1-1 0,0 1 0,0-1 0,0 0 0,-1 0 0,1-1 0,0 1 0,-1-1 0,1 0 0,-7 0 0,10-1 0,1 0 0,-1 1 0,0-1 0,1 0 0,-1-1 0,0 1 0,1 0 0,-1 0 0,0-1 0,1 1 0,-1-1 0,0 1 0,1-1 0,-1 0 0,1 0 0,-1 1 0,1-1 0,-1 0 0,1 0 0,0 0 0,0-1 0,-1 1 0,1 0 0,0 0 0,0-1 0,0 1 0,0-1 0,1 1 0,-1-1 0,0 1 0,0-1 0,1 1 0,-1-1 0,0-3 0,1-3 0,0-1 0,0 0 0,1 1 0,0-1 0,4-15 0,1-21 0,-6 44 0,0 0 0,0 1 0,-1-1 0,1 0 0,0 0 0,0 1 0,-1-1 0,1 0 0,0 1 0,-1-1 0,1 1 0,-1-1 0,1 0 0,-1 1 0,1-1 0,-1 1 0,1-1 0,-1 1 0,1-1 0,-1 1 0,0-1 0,1 1 0,-1 0 0,0-1 0,1 1 0,-1 0 0,0 0 0,1 0 0,-1-1 0,0 1 0,0 0 0,1 0 0,-2 0 0,-32 4 0,31-4 0,0 1 0,1 0 0,-1-1 0,0 0 0,0 1 0,1-1 0,-1 0 0,0-1 0,0 1 0,-5-1 0,8 0 0,0 1 0,0 0 0,0 0 0,0 0 0,0-1 0,0 1 0,0 0 0,0 0 0,0-1 0,0 1 0,0 0 0,0 0 0,0 0 0,0-1 0,0 1 0,0 0 0,0 0 0,0-1 0,0 1 0,0 0 0,0 0 0,0 0 0,0-1 0,1 1 0,-1 0 0,0 0 0,0 0 0,0-1 0,0 1 0,1 0 0,-1 0 0,0 0 0,0 0 0,0 0 0,0-1 0,1 1 0,-1 0 0,0 0 0,0 0 0,0 0 0,1 0 0,-1 0 0,0 0 0,0 0 0,1 0 0,-1 0 0,0 0 0,0 0 0,1 0 0,-1 0 0,0 0 0,0 0 0,1 0 0,14-4 0,-6 2 0,0 0 0,1 1 0,-1 0 0,1 1 0,18 1 0,-26 0 0,1-1 0,-1 1 0,1-1 0,-1 1 0,0 0 0,1 0 0,-1 0 0,0 0 0,0 0 0,0 1 0,1-1 0,-1 1 0,-1-1 0,1 1 0,0 0 0,0 0 0,-1 0 0,1 0 0,-1 0 0,1 0 0,-1 0 0,0 0 0,0 1 0,0-1 0,0 0 0,0 1 0,0 3 0,-1-5 0,2 8 0,1 1 0,0-1 0,6 16 0,-8-24 0,0 0 0,0 1 0,-1-1 0,1 1 0,0-1 0,0 0 0,0 0 0,1 1 0,-1-1 0,0 0 0,0 0 0,1 0 0,1 1 0,-2-2 0,0 0 0,0 1 0,0-1 0,0 0 0,0 0 0,0 0 0,0 0 0,0 0 0,0 0 0,0-1 0,0 1 0,0 0 0,-1 0 0,1-1 0,0 1 0,0 0 0,0-1 0,0 1 0,-1-1 0,1 1 0,0-1 0,0 0 0,-1 1 0,1-1 0,0 0 0,0 0 0,2-3 0,-1 0 0,0 0 0,0 0 0,0 0 0,0 0 0,0 0 0,-1-1 0,0 1 0,0 0 0,0-1 0,0 1 0,-1-1 0,1-5 0,-4-60 0,3 68 0,0-1 0,-1 1 0,1-1 0,-1 1 0,0-1 0,0 1 0,0 0 0,0-1 0,0 1 0,0 0 0,-1 0 0,1 0 0,-1 0 0,1 0 0,-1 0 0,0 0 0,0 0 0,-4-2 0,2 1 0,0 1 0,-1 0 0,1 0 0,-1 1 0,1 0 0,-1-1 0,1 1 0,-1 1 0,-8-2 0,-1 2 0,-1 1 0,0 0 0,1 1 0,-1 0 0,-25 8 0,14 0 0,26-10 0,-1 0 0,1 0 0,0 0 0,0 0 0,0 0 0,0 1 0,0-1 0,0 0 0,0 0 0,0 0 0,-1 0 0,1 0 0,0 0 0,0 0 0,0 0 0,0 0 0,0 0 0,0 0 0,0 0 0,0 0 0,0 0 0,0 1 0,0-1 0,0 0 0,0 0 0,0 0 0,-1 0 0,1 0 0,0 0 0,0 0 0,0 0 0,0 0 0,0 1 0,0-1 0,0 0 0,0 0 0,0 0 0,0 0 0,0 0 0,0 0 0,0 0 0,1 1 0,-1-1 0,0 0 0,0 0 0,0 0 0,0 0 0,0 0 0,0 0 0,0 0 0,0 0 0,0 0 0,0 0 0,0 1 0,0-1 0,0 0 0,1 0 0,15 2 0,41-4 0,-44 1 0,0 0 0,0 1 0,0 0 0,1 1 0,-1 0 0,22 6 0,-32-6 0,0 1 0,-1 0 0,1 0 0,-1 0 0,1 0 0,-1 0 0,0 1 0,0-1 0,0 0 0,0 1 0,0 0 0,-1 0 0,1-1 0,-1 1 0,0 0 0,1 0 0,-2 0 0,1 0 0,0 0 0,0 1 0,-1-1 0,0 0 0,0 0 0,0 6 0,0-3 0,0 0 0,0 0 0,0 0 0,-1 0 0,0 0 0,0 0 0,-1 0 0,0 0 0,0 0 0,0 0 0,-1-1 0,-3 6 0,-36 32 0,33-36 0,1 1 0,0 0 0,-13 17 0,10-11 0,9-12 0,-1 1 0,1 0 0,0 0 0,0 0 0,0 0 0,0 0 0,0 0 0,1 1 0,-1-1 0,1 0 0,-1 4 0,2-6 0,0-1 0,0 0 0,0 0 0,0 0 0,0 0 0,0 0 0,0 0 0,0 1 0,0-1 0,0 0 0,0 0 0,0 0 0,0 0 0,0 0 0,0 0 0,0 0 0,0 1 0,0-1 0,0 0 0,0 0 0,0 0 0,0 0 0,0 0 0,0 0 0,0 0 0,0 1 0,0-1 0,0 0 0,0 0 0,0 0 0,1 0 0,-1 0 0,0 0 0,0 0 0,0 0 0,0 0 0,0 0 0,0 0 0,0 0 0,1 1 0,-1-1 0,0 0 0,0 0 0,0 0 0,0 0 0,0 0 0,0 0 0,1 0 0,-1 0 0,0 0 0,0 0 0,0 0 0,0 0 0,0-1 0,0 1 0,0 0 0,1 0 0,-1 0 0,0 0 0,0 0 0,0 0 0,10-9 0,6-13 0,-6 7 0,2 0 0,14-13 0,19-27 0,-39 44 0,-16 22 0,-15 26 0,24-33 0,0-1 0,0 0 0,1 1 0,-1-1 0,1 1 0,0-1 0,0 1 0,0-1 0,0 1 0,1-1 0,0 4 0,0-5 0,-1-1 0,0 0 0,1 0 0,-1 0 0,1 0 0,-1 1 0,1-1 0,-1 0 0,1 0 0,0 0 0,0 0 0,-1-1 0,1 1 0,0 0 0,0 0 0,0 0 0,0-1 0,0 1 0,0 0 0,0-1 0,0 1 0,0-1 0,1 1 0,-1-1 0,0 0 0,0 1 0,0-1 0,1 0 0,-1 0 0,0 0 0,0 0 0,0 0 0,1 0 0,-1 0 0,1 0 0,1-1 0,-1 0 0,1-1 0,-1 1 0,1 0 0,-1-1 0,0 0 0,0 1 0,0-1 0,0 0 0,0 0 0,0 0 0,-1 0 0,1 0 0,0-1 0,-1 1 0,0 0 0,0-1 0,2-4 0,1-2 0,0-1 0,-1 1 0,3-19 0,-2-1 0,-2 0 0,-1-1 0,-5-55 0,-1 68 0,5 17 0,-1 0 0,1 0 0,0 0 0,0 0 0,0 0 0,-1 0 0,1 0 0,0 0 0,0 0 0,0 0 0,-1 0 0,1 0 0,0 0 0,0 0 0,0 0 0,-1 0 0,1 0 0,0 0 0,0 0 0,0 0 0,-1 0 0,1 0 0,0 0 0,0 0 0,0 1 0,0-1 0,-1 0 0,1 0 0,0 0 0,0 0 0,0 0 0,0 1 0,0-1 0,-1 0 0,1 0 0,0 0 0,0 0 0,0 1 0,0-1 0,0 0 0,-2 3 0,1 1 0,-1-1 0,1 0 0,0 1 0,0-1 0,0 1 0,0 4 0,-1 6 0,0 0 0,-1-1 0,0 1 0,-2 0 0,-7 17 0,10-24 0,-2-1 0,1-1 0,0 1 0,-1 0 0,0-1 0,-1 0 0,1 0 0,-1 0 0,0-1 0,0 1 0,0-1 0,-1 0 0,-7 4 0,12-8-29,0 1-1,0-1 0,0 1 1,1-1-1,-1 0 0,0 1 0,0-1 1,0 0-1,0 0 0,0 0 1,0 0-1,1 0 0,-1 0 1,0 0-1,0 0 0,0 0 1,0 0-1,0 0 0,0-1 1,1 1-1,-1 0 0,0-1 1,0 1-1,0 0 0,1-1 1,-1 1-1,0-1 0,0 0 1,1 1-1,-1-1 0,0 1 0,1-1 1,-1 0-1,1 1 0,-1-1 1,1 0-1,-1 0 0,1 0 1,0 1-1,-1-1 0,1 0 1,0 0-1,-1 0 0,1 0 1,0-1-1,-4-14-6796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46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77 24575,'0'-14'0,"-1"10"0,1 0 0,-1 0 0,1 0 0,0 0 0,0 0 0,1 0 0,-1 0 0,1 0 0,0 0 0,0 0 0,0 0 0,1 1 0,3-8 0,-5 11 0,1 0 0,-1 0 0,0 0 0,1 0 0,-1 0 0,1 0 0,-1 0 0,0 0 0,1 1 0,-1-1 0,0 0 0,1 0 0,-1 0 0,0 1 0,1-1 0,-1 0 0,0 0 0,1 1 0,-1-1 0,0 0 0,0 0 0,1 1 0,-1-1 0,0 0 0,0 1 0,0-1 0,0 0 0,1 1 0,-1-1 0,0 1 0,0-1 0,0 0 0,0 1 0,0-1 0,0 0 0,0 1 0,0 0 0,8 23 0,-6-18 0,1 3 0,1-1 0,-1 0 0,2-1 0,-1 1 0,1-1 0,0 1 0,0-2 0,1 1 0,0-1 0,0 1 0,1-2 0,0 1 0,8 5 0,-12-10 0,-1 1 0,1 0 0,0 0 0,-1 0 0,1 1 0,-1-1 0,1 1 0,-1-1 0,0 1 0,0 0 0,0 0 0,-1 0 0,1 0 0,-1 0 0,1 0 0,-1 0 0,0 0 0,0 1 0,-1-1 0,1 0 0,-1 1 0,1-1 0,-1 0 0,-1 7 0,0-4 0,0 1 0,0-1 0,-1 1 0,0-1 0,-1 1 0,1-1 0,-1 0 0,0 0 0,-1-1 0,0 1 0,-6 8 0,-2 2 0,7-8 0,-1 0 0,0 0 0,-1-1 0,-8 8 0,14-14 0,0 0 0,0 0 0,0 0 0,0 0 0,0-1 0,0 1 0,0 0 0,-1-1 0,1 1 0,0-1 0,0 1 0,-1-1 0,1 1 0,0-1 0,-1 0 0,1 0 0,0 0 0,-1 1 0,1-2 0,0 1 0,-1 0 0,1 0 0,-1 0 0,1 0 0,0-1 0,0 1 0,-1-1 0,1 1 0,0-1 0,0 1 0,-1-1 0,1 0 0,0 0 0,0 0 0,0 1 0,-2-3 0,2 1 0,0 0 0,0 1 0,0-1 0,0 0 0,1 0 0,-1 0 0,0 0 0,1 0 0,-1 0 0,1 0 0,0 0 0,0 0 0,0 0 0,0 0 0,0 0 0,0 0 0,0 0 0,1 0 0,-1 0 0,1 0 0,-1 0 0,1 0 0,0 0 0,0 0 0,0 0 0,0 0 0,0 1 0,0-1 0,0 0 0,1 1 0,1-3 0,1 0 0,0-1 0,-1 1 0,2 0 0,-1 0 0,0 0 0,1 0 0,0 1 0,0 0 0,0 0 0,8-3 0,-9 4 0,0 1 0,-1 0 0,1 0 0,0 1 0,0-1 0,-1 1 0,1 0 0,0 0 0,0 0 0,0 0 0,-1 1 0,1-1 0,0 1 0,0 0 0,-1 1 0,1-1 0,-1 0 0,1 1 0,-1 0 0,0 0 0,6 3 0,-6-1 0,1 0 0,-1-1 0,0 1 0,0 0 0,0 1 0,0-1 0,-1 0 0,0 1 0,0 0 0,0-1 0,0 1 0,-1 0 0,0 0 0,0 0 0,0 0 0,0 6 0,-1 7 0,0 1 0,-1 0 0,-1-1 0,0 1 0,-2-1 0,0 0 0,-1 0 0,-1 0 0,-8 18 0,13-33 0,-1 1 0,0-1 0,0 0 0,-1 0 0,1 0 0,-1 0 0,1 0 0,-1 0 0,0-1 0,0 1 0,0-1 0,-1 0 0,1 0 0,0 0 0,-1 0 0,1-1 0,-1 1 0,0-1 0,1 0 0,-1 0 0,0 0 0,-4 0 0,5-1 0,1 0 0,-1 0 0,0 0 0,1 0 0,-1 0 0,1-1 0,-1 1 0,1-1 0,-1 0 0,1 1 0,-1-1 0,1 0 0,0-1 0,0 1 0,-1 0 0,1-1 0,0 1 0,0-1 0,0 1 0,0-1 0,1 0 0,-1 0 0,0 0 0,1 0 0,-1 0 0,1 0 0,0-1 0,0 1 0,-1 0 0,2-1 0,-1 1 0,0-1 0,0-3 0,-2-9 0,2 0 0,0-24 0,1 25 0,-1-1 0,0 1 0,-3-17 0,-2 10 0,0 0 0,-1 0 0,-1 1 0,-1 0 0,-1 0 0,-1 1 0,0 0 0,-25-30 0,32 44-170,0 0-1,0 0 0,1-1 1,-1 1-1,1-1 0,1 0 1,-4-10-1,1-1-6655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5:08.2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147 96 24575,'-1'7'0,"0"-1"0,0 1 0,0-1 0,-5 12 0,6-15 0,-1-1 0,0 1 0,0-1 0,0 1 0,0-1 0,-1 1 0,1-1 0,-1 0 0,1 0 0,-1 0 0,0 0 0,0 0 0,-4 3 0,6-5 0,-1 0 0,1 0 0,-1 0 0,0 0 0,1 0 0,-1 0 0,1-1 0,-1 1 0,0 0 0,1 0 0,-1-1 0,1 1 0,-1 0 0,1-1 0,-1 1 0,1 0 0,-1-1 0,1 1 0,0-1 0,-1 1 0,1-1 0,-1 1 0,1-1 0,0 1 0,-1-1 0,1 1 0,0-1 0,0 1 0,0-1 0,-1 0 0,1 1 0,0-1 0,0 1 0,0-1 0,0 0 0,0 1 0,0-1 0,0-1 0,-3-28 0,3 29 0,-1-13 0,-1-38 0,2 48 0,0 1 0,0 0 0,0 0 0,1 0 0,-1-1 0,1 1 0,0 0 0,0 0 0,0 0 0,1 0 0,-1 1 0,3-5 0,-4 7 0,1 0 0,-1 0 0,0-1 0,0 1 0,1 0 0,-1 0 0,0 0 0,0 0 0,1 0 0,-1 0 0,0 0 0,0 0 0,1 0 0,-1 0 0,0 0 0,0 0 0,1 0 0,-1 0 0,0 0 0,1 0 0,-1 0 0,0 0 0,0 1 0,1-1 0,-1 0 0,0 0 0,0 0 0,0 0 0,1 0 0,-1 1 0,0-1 0,0 0 0,0 0 0,1 0 0,-1 1 0,0-1 0,0 0 0,0 0 0,0 1 0,0-1 0,0 0 0,1 0 0,-1 1 0,0-1 0,0 0 0,0 1 0,0-1 0,0 0 0,0 0 0,0 1 0,0-1 0,0 0 0,0 0 0,-1 1 0,5 16 0,-3-10 0,1-1 0,-1 1 0,1-1 0,0 1 0,1-1 0,4 9 0,-6-14 0,-1 0 0,1 0 0,0 0 0,-1 0 0,1 0 0,0-1 0,0 1 0,0 0 0,0 0 0,0 0 0,0-1 0,0 1 0,0-1 0,0 1 0,0-1 0,0 1 0,0-1 0,2 1 0,-2-1 0,0 0 0,0 0 0,1-1 0,-1 1 0,0 0 0,0-1 0,0 1 0,1-1 0,-1 1 0,0-1 0,0 0 0,0 1 0,0-1 0,0 0 0,0 0 0,0 0 0,0 0 0,0 0 0,-1 0 0,1 0 0,1-2 0,0 0 0,0 0 0,0 0 0,0 0 0,-1 0 0,1-1 0,-1 1 0,0-1 0,0 1 0,0-1 0,0 0 0,-1 1 0,1-1 0,-1 0 0,0 1 0,0-1 0,-2-7 0,2 11 0,0-1 0,-1 1 0,1 0 0,-1 0 0,1-1 0,0 1 0,-1 0 0,1 0 0,-1 0 0,1 0 0,-1-1 0,1 1 0,-1 0 0,1 0 0,-1 0 0,1 0 0,0 0 0,-1 0 0,1 0 0,-1 0 0,1 0 0,-1 1 0,1-1 0,-1 0 0,1 0 0,-1 0 0,1 0 0,0 1 0,-1-1 0,1 0 0,-1 0 0,1 1 0,-1 0 0,-17 12 0,12-9 0,4-2 0,-1-1 0,0 0 0,1-1 0,-1 1 0,0 0 0,0-1 0,0 0 0,1 1 0,-1-1 0,0 0 0,0-1 0,0 1 0,1 0 0,-1-1 0,0 1 0,0-1 0,1 0 0,-1 0 0,1 0 0,-1 0 0,-3-3 0,2 2 0,0 0 0,0 1 0,0-1 0,-1 1 0,1 0 0,-8-1 0,10 2 0,0 1 0,0-1 0,0 0 0,0 1 0,0-1 0,0 1 0,0-1 0,0 1 0,1 0 0,-1 0 0,0 0 0,0 0 0,1 0 0,-1 0 0,1 1 0,-1-1 0,1 0 0,-1 1 0,1-1 0,-1 3 0,0-2 0,0 0 0,0 0 0,1 0 0,-1 0 0,1 1 0,0-1 0,-1 0 0,1 1 0,0-1 0,1 1 0,-1-1 0,0 1 0,1-1 0,-1 6 0,2-8 0,1 0 0,-1 1 0,0-1 0,1 0 0,-1 0 0,1 0 0,-1-1 0,1 1 0,-1 0 0,0 0 0,1-1 0,-1 1 0,1-1 0,-1 1 0,2-2 0,1 0 0,4 0 0,-1 0 0,1 1 0,0 0 0,0 0 0,0 0 0,0 1 0,0 0 0,9 2 0,-15-2 0,0 0 0,0 1 0,0-1 0,0 1 0,-1 0 0,1-1 0,0 1 0,0 0 0,-1 0 0,1 0 0,0 1 0,-1-1 0,1 0 0,-1 0 0,0 1 0,1-1 0,-1 1 0,0-1 0,0 1 0,0 0 0,0-1 0,0 1 0,0 0 0,-1 0 0,1 0 0,0 0 0,-1-1 0,0 1 0,1 0 0,-1 0 0,0 0 0,0 0 0,0 0 0,0 0 0,0 0 0,-1 0 0,1 0 0,-1 3 0,0-1 0,0 0 0,0 0 0,0 0 0,-1 0 0,1 0 0,-1 0 0,0-1 0,0 1 0,-1-1 0,1 1 0,-1-1 0,1 0 0,-1 1 0,-5 3 0,7-7 0,1 0 0,-1 0 0,1 0 0,-1 0 0,1 0 0,0 0 0,-1 0 0,1 0 0,-1 0 0,1 0 0,-1 0 0,1 0 0,0 0 0,-1 0 0,1-1 0,-1 1 0,1 0 0,0 0 0,-1-1 0,1 1 0,0 0 0,-1 0 0,1-1 0,0 1 0,-1 0 0,1-1 0,0 1 0,-1 0 0,1-1 0,0 1 0,0-1 0,0 1 0,-1 0 0,1-1 0,0 1 0,0-1 0,0 1 0,0-1 0,0 1 0,0 0 0,0-1 0,0 1 0,0-2 0,-4-25 0,4 21 0,-13-51 0,13 55 0,0 0 0,-1 0 0,1 0 0,-1 0 0,0 0 0,1 0 0,-1 0 0,0 1 0,0-1 0,0 0 0,-1 1 0,1-1 0,0 1 0,0-1 0,-1 1 0,1 0 0,-1-1 0,0 1 0,1 0 0,-1 0 0,0 0 0,1 0 0,-1 0 0,0 1 0,-3-2 0,4 2 0,0 0 0,0 1 0,0-1 0,-1 0 0,1 1 0,0-1 0,0 1 0,0-1 0,0 1 0,1 0 0,-1-1 0,0 1 0,0 0 0,0 0 0,0-1 0,1 1 0,-1 0 0,0 0 0,1 0 0,-1 0 0,1 0 0,-1 0 0,1 0 0,-1 0 0,1 0 0,0 0 0,-1 0 0,1 0 0,0 0 0,0 1 0,0-1 0,0 0 0,0 2 0,0 0 0,0-1 0,0 1 0,0 0 0,0-1 0,1 1 0,-1-1 0,1 1 0,-1 0 0,1-1 0,0 1 0,0-1 0,0 1 0,3 3 0,-3-5 0,0 0 0,0 0 0,0 0 0,0 1 0,0-1 0,0 0 0,0 0 0,1 0 0,-1-1 0,0 1 0,1 0 0,-1 0 0,1-1 0,-1 1 0,1-1 0,-1 1 0,1-1 0,-1 0 0,1 1 0,0-1 0,-1 0 0,1 0 0,-1 0 0,1 0 0,-1-1 0,1 1 0,0 0 0,-1-1 0,1 1 0,-1-1 0,1 1 0,-1-1 0,0 0 0,1 1 0,-1-1 0,0 0 0,1 0 0,0-1 0,1-1 0,0 0 0,0 0 0,0-1 0,-1 1 0,1-1 0,-1 1 0,0-1 0,0 0 0,0 1 0,-1-1 0,0 0 0,1 0 0,0-6 0,-2 5 0,1 0 0,-1 1 0,0-1 0,0 0 0,-1 1 0,0-1 0,1 1 0,-4-9 0,4 12 0,-1 0 0,1-1 0,-1 1 0,1 0 0,-1-1 0,0 1 0,1 0 0,-1 0 0,0 0 0,0 0 0,0-1 0,0 1 0,0 1 0,0-1 0,0 0 0,0 0 0,-1 0 0,1 0 0,0 1 0,0-1 0,-1 1 0,1-1 0,0 1 0,-1-1 0,1 1 0,-1 0 0,1 0 0,0-1 0,-1 1 0,1 0 0,-1 1 0,-1-1 0,1 1 0,0-1 0,0 1 0,0 0 0,1 0 0,-1 0 0,0 0 0,1 1 0,-1-1 0,1 0 0,-1 1 0,1-1 0,0 1 0,-1-1 0,1 1 0,0-1 0,0 1 0,0 0 0,0 0 0,0 0 0,1-1 0,-1 1 0,1 0 0,-1 0 0,1 0 0,0 0 0,-1 0 0,1 2 0,0 0 0,-1-1 0,1 0 0,0 1 0,0-1 0,0 1 0,1-1 0,-1 0 0,1 1 0,-1-1 0,1 0 0,0 0 0,1 0 0,-1 1 0,0-1 0,3 4 0,0-5 0,-1 1 0,0-1 0,0 0 0,1 0 0,-1-1 0,1 1 0,0 0 0,-1-1 0,1 0 0,0 0 0,0 0 0,0-1 0,0 1 0,-1-1 0,1 0 0,0 0 0,0 0 0,0-1 0,0 1 0,0-1 0,6-2 0,-8 3 0,1 0 0,-1-1 0,0 0 0,1 1 0,-1-1 0,0 0 0,0 0 0,0 0 0,0 0 0,0-1 0,0 1 0,0-1 0,0 1 0,0-1 0,-1 1 0,1-1 0,-1 0 0,1 0 0,-1 0 0,0 0 0,1 0 0,-1 0 0,0 0 0,-1 0 0,1-1 0,0 1 0,0 0 0,-1 0 0,0-1 0,1 1 0,-1-1 0,0 1 0,0 0 0,0-1 0,0 1 0,-1-3 0,1 4 0,-1 0 0,1 0 0,0 0 0,-1 0 0,1 0 0,-1 0 0,1 0 0,-1 0 0,0 0 0,1 0 0,-1 0 0,0 0 0,0 1 0,1-1 0,-1 0 0,0 0 0,0 1 0,0-1 0,0 1 0,0-1 0,0 1 0,0-1 0,0 1 0,0-1 0,0 1 0,0 0 0,-1 0 0,1-1 0,0 1 0,0 0 0,0 0 0,0 0 0,0 0 0,0 1 0,-1-1 0,1 0 0,0 0 0,0 1 0,0-1 0,0 0 0,0 1 0,0-1 0,0 1 0,0 0 0,-1 0 0,-2 1 0,0 0 0,1 0 0,-1 1 0,0 0 0,1-1 0,0 1 0,-1 0 0,1 1 0,0-1 0,-4 7 0,4-4-170,1 1-1,-1 0 0,1 0 1,0 1-1,1-1 0,0 0 1,0 11-1,0 4-6655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5:53.42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5:53.7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5:57.20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6:04.8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22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24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09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2:34:11.1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customXml" Target="../ink/ink6.xml"/><Relationship Id="rId7" Type="http://schemas.openxmlformats.org/officeDocument/2006/relationships/customXml" Target="../ink/ink9.xml"/><Relationship Id="rId12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customXml" Target="../ink/ink12.xml"/><Relationship Id="rId5" Type="http://schemas.openxmlformats.org/officeDocument/2006/relationships/customXml" Target="../ink/ink7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mailto:ad.sng420@gmail.com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clipartkey.com/view/xbTmww_icons-envelope-computer-mail-message-email-email-ico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hyperlink" Target="http://pluspng.com/twitter-png-logo-2469.html" TargetMode="External"/><Relationship Id="rId10" Type="http://schemas.openxmlformats.org/officeDocument/2006/relationships/hyperlink" Target="https://fr.wikipedia.org/wiki/GitHu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PRESENTATION ON POWER CONTROL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693" y="4843537"/>
            <a:ext cx="3493008" cy="8789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74692-74C2-57C9-9D43-14A276231573}"/>
              </a:ext>
            </a:extLst>
          </p:cNvPr>
          <p:cNvSpPr txBox="1"/>
          <p:nvPr/>
        </p:nvSpPr>
        <p:spPr>
          <a:xfrm>
            <a:off x="3941197" y="3209544"/>
            <a:ext cx="39544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Barlow ExtraBold" panose="00000900000000000000" pitchFamily="2" charset="0"/>
                <a:cs typeface="Aharoni" panose="020B0604020202020204" pitchFamily="2" charset="-79"/>
              </a:rPr>
              <a:t>Presented by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Barlow ExtraBold" panose="00000900000000000000" pitchFamily="2" charset="0"/>
                <a:cs typeface="Aharoni" panose="020B0604020202020204" pitchFamily="2" charset="-79"/>
              </a:rPr>
              <a:t>Name: </a:t>
            </a:r>
            <a:r>
              <a:rPr lang="en-IN" dirty="0">
                <a:latin typeface="Barlow ExtraBold" panose="00000900000000000000" pitchFamily="2" charset="0"/>
                <a:cs typeface="Aharoni" panose="020B0604020202020204" pitchFamily="2" charset="-79"/>
              </a:rPr>
              <a:t>Arashdeep Singh</a:t>
            </a:r>
            <a:r>
              <a:rPr lang="en-IN" sz="1800" dirty="0">
                <a:solidFill>
                  <a:schemeClr val="tx1"/>
                </a:solidFill>
                <a:latin typeface="Barlow ExtraBold" panose="00000900000000000000" pitchFamily="2" charset="0"/>
                <a:cs typeface="Aharoni" panose="020B0604020202020204" pitchFamily="2" charset="-79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Barlow ExtraBold" panose="00000900000000000000" pitchFamily="2" charset="0"/>
                <a:cs typeface="Aharoni" panose="020B0604020202020204" pitchFamily="2" charset="-79"/>
              </a:rPr>
              <a:t>Entry No : 22MMCO02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Barlow ExtraBold" panose="00000900000000000000" pitchFamily="2" charset="0"/>
                <a:cs typeface="Aharoni" panose="020B0604020202020204" pitchFamily="2" charset="-79"/>
              </a:rPr>
              <a:t>Department: School of Electronics and communication Engineering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DA4656-4B51-23D1-81C9-E43B3D1E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33" y="0"/>
            <a:ext cx="2048933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Application of WSNs</a:t>
            </a:r>
          </a:p>
          <a:p>
            <a:r>
              <a:rPr lang="en-US" dirty="0"/>
              <a:t>​Energy Management in WSNs</a:t>
            </a:r>
          </a:p>
          <a:p>
            <a:r>
              <a:rPr lang="en-US" dirty="0"/>
              <a:t>Energy Efficient Routing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688F16-04E5-27BD-8B9E-7036F168A13A}"/>
                  </a:ext>
                </a:extLst>
              </p14:cNvPr>
              <p14:cNvContentPartPr/>
              <p14:nvPr/>
            </p14:nvContentPartPr>
            <p14:xfrm>
              <a:off x="4150511" y="529785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688F16-04E5-27BD-8B9E-7036F168A1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1871" y="528885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9F6664F-812C-6BC0-E83D-EC4DECC98D1B}"/>
              </a:ext>
            </a:extLst>
          </p:cNvPr>
          <p:cNvGrpSpPr/>
          <p:nvPr/>
        </p:nvGrpSpPr>
        <p:grpSpPr>
          <a:xfrm>
            <a:off x="3567671" y="5351499"/>
            <a:ext cx="360" cy="360"/>
            <a:chOff x="3567671" y="5351499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7365EF-3C3E-4FC0-CCB3-C421642A866F}"/>
                    </a:ext>
                  </a:extLst>
                </p14:cNvPr>
                <p14:cNvContentPartPr/>
                <p14:nvPr/>
              </p14:nvContentPartPr>
              <p14:xfrm>
                <a:off x="3567671" y="5351499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7365EF-3C3E-4FC0-CCB3-C421642A86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9031" y="53428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A48D64-957E-121D-0E43-568584DFA48F}"/>
                    </a:ext>
                  </a:extLst>
                </p14:cNvPr>
                <p14:cNvContentPartPr/>
                <p14:nvPr/>
              </p14:nvContentPartPr>
              <p14:xfrm>
                <a:off x="3567671" y="5351499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A48D64-957E-121D-0E43-568584DFA4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9031" y="53428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4C6AF2-EBE1-46FD-7A61-BAD7B845C3E1}"/>
                  </a:ext>
                </a:extLst>
              </p14:cNvPr>
              <p14:cNvContentPartPr/>
              <p14:nvPr/>
            </p14:nvContentPartPr>
            <p14:xfrm>
              <a:off x="3316751" y="511857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4C6AF2-EBE1-46FD-7A61-BAD7B845C3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751" y="51099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97323A-BC33-3D1A-FBDE-76AE5360B799}"/>
                  </a:ext>
                </a:extLst>
              </p14:cNvPr>
              <p14:cNvContentPartPr/>
              <p14:nvPr/>
            </p14:nvContentPartPr>
            <p14:xfrm>
              <a:off x="-511129" y="131733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97323A-BC33-3D1A-FBDE-76AE5360B7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20129" y="1308699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7F0CB4-FCB7-E36D-C889-6D5BA8D0D226}"/>
              </a:ext>
            </a:extLst>
          </p:cNvPr>
          <p:cNvCxnSpPr/>
          <p:nvPr/>
        </p:nvCxnSpPr>
        <p:spPr>
          <a:xfrm>
            <a:off x="0" y="56477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W</a:t>
            </a:r>
            <a:r>
              <a:rPr lang="en-U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ireless sensor networks</a:t>
            </a: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 to</a:t>
            </a:r>
            <a:r>
              <a:rPr lang="en-U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 adjust energy consumption under different network</a:t>
            </a: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 conditions. This is a crucial goal, given the constraints under which sensor communications operate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Doing same amount of work without any wastage of energy.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Power Control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A28C-09ED-5D11-854B-168F9918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934720"/>
            <a:ext cx="6766560" cy="768096"/>
          </a:xfrm>
        </p:spPr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wsn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16FEC-7946-7491-6F55-13EB00556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1906016"/>
            <a:ext cx="6766560" cy="40172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Wireless sensor network is a collection of large number of small nodes which as routers also.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These sensors are utilized to gather the data from the environment and transfer it to the base station.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868B2-3752-6227-4474-8282BB68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39270"/>
            <a:ext cx="3200400" cy="274320"/>
          </a:xfrm>
        </p:spPr>
        <p:txBody>
          <a:bodyPr/>
          <a:lstStyle/>
          <a:p>
            <a:r>
              <a:rPr lang="en-US" dirty="0"/>
              <a:t>Power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10549-1302-DDFB-035B-92AB581D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1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B39E-3FF6-FE44-B7E7-3986EA56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</a:t>
            </a:r>
            <a:r>
              <a:rPr lang="en-IN" dirty="0" err="1"/>
              <a:t>wsns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9ED52-1E4D-6A46-799D-690D21C0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Power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F5D44-0712-8FD5-3607-C38A0E06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DC47CF3B-B25B-5776-C7F0-495224F010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957" b="4957"/>
          <a:stretch>
            <a:fillRect/>
          </a:stretch>
        </p:blipFill>
        <p:spPr>
          <a:xfrm>
            <a:off x="1271016" y="1545336"/>
            <a:ext cx="2029968" cy="16306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84527D-EBCE-219F-F3A8-9A5AA92788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Environmental monitoring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0E00A7F-69E8-0F9A-B5B8-1AB6C1644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7138" y="3713258"/>
            <a:ext cx="1701579" cy="188182"/>
          </a:xfrm>
        </p:spPr>
        <p:txBody>
          <a:bodyPr>
            <a:noAutofit/>
          </a:bodyPr>
          <a:lstStyle/>
          <a:p>
            <a:r>
              <a:rPr lang="en-IN" dirty="0"/>
              <a:t>1</a:t>
            </a:r>
          </a:p>
        </p:txBody>
      </p:sp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53BF4BC8-B904-0A2F-34AE-5A2BFA33DC8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l="13030" r="13030"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BFD7787-5981-BB1D-1BA1-361DB96C6A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/>
              <a:t>Medical and health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53A6781-E635-3A66-A4E1-840314849EC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71016" y="6376946"/>
            <a:ext cx="2029968" cy="108182"/>
          </a:xfrm>
        </p:spPr>
        <p:txBody>
          <a:bodyPr/>
          <a:lstStyle/>
          <a:p>
            <a:r>
              <a:rPr lang="en-IN" dirty="0"/>
              <a:t>5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70376A33-9AFC-DB38-5C79-6E9284DD553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021" r="13021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744FE52-655F-B73B-3A79-B703456CF0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Military related application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D6187D8-22E4-30EC-720B-3C087352EA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28288" y="3713258"/>
            <a:ext cx="2029968" cy="188182"/>
          </a:xfrm>
        </p:spPr>
        <p:txBody>
          <a:bodyPr/>
          <a:lstStyle/>
          <a:p>
            <a:r>
              <a:rPr lang="en-IN" dirty="0"/>
              <a:t>2</a:t>
            </a:r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F9A7046D-4EFA-4198-AF01-CACD83DF0FF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181" r="17181"/>
          <a:stretch>
            <a:fillRect/>
          </a:stretch>
        </p:blipFill>
        <p:spPr/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CD24888-7D33-3CDB-5DE2-3A57DCFB91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dirty="0"/>
              <a:t>security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168E737-B771-75FA-8D9A-5DFE95ABCA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BBFFB456-4D9E-0780-6988-0ABEEC1F453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l="12992" r="12992"/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BE2FD45-40D1-DCA4-5D2C-9DC591C6EB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transportation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8FF17A-5636-3BD9-F531-5063EFBEA0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0E11A680-74F5-45A3-F13F-01C47E3B06A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t="4965" b="4965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44057E0-8F98-3A6D-3E91-B55E23FB9F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N" dirty="0"/>
              <a:t>Smart world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0C26F5F-32C9-FB5A-92E6-00D67999C94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2773E49D-0CEE-ACFC-8F3D-15E04EF5489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8791" r="18791"/>
          <a:stretch>
            <a:fillRect/>
          </a:stretch>
        </p:blipFill>
        <p:spPr/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EF9DA15-A5D8-1F80-46C2-60482D1BC5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entertainment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E67196-1B51-9E79-E588-DD3257F92E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2FA40F5E-5840-00E7-574D-971D3D7834C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/>
          <a:srcRect l="10101" r="10101"/>
          <a:stretch>
            <a:fillRect/>
          </a:stretch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90B393E-E14B-FA52-537E-09A3528EBB7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IN" dirty="0"/>
              <a:t>Industrial control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E04AF32-B978-8EB2-E729-DB119928734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42832" y="6318504"/>
            <a:ext cx="2029968" cy="166624"/>
          </a:xfrm>
        </p:spPr>
        <p:txBody>
          <a:bodyPr/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9159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CAF0F1BA-D8E9-EA66-2E2A-118D45CE1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Energy managemt in </a:t>
            </a:r>
            <a:r>
              <a:rPr lang="en-IN" dirty="0" err="1"/>
              <a:t>wsn</a:t>
            </a:r>
            <a:endParaRPr lang="en-IN" dirty="0"/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id="{7F9E561F-EFA2-366D-ECB4-7BC32D4E5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886635"/>
            <a:ext cx="5223376" cy="3307977"/>
          </a:xfrm>
        </p:spPr>
        <p:txBody>
          <a:bodyPr/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Nodes carry limited power source which is non-rechargeable and non-replaceable which makes energy consumption as significant issue.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58909-2AAC-7E50-FE20-5989A05C0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57200"/>
            <a:ext cx="3200400" cy="274638"/>
          </a:xfrm>
        </p:spPr>
        <p:txBody>
          <a:bodyPr/>
          <a:lstStyle/>
          <a:p>
            <a:r>
              <a:rPr lang="en-US" dirty="0"/>
              <a:t>Power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5883-8864-D27E-AC77-5F7379EA08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2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8BC7-0965-1181-96EA-96242052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696" y="594360"/>
            <a:ext cx="7013448" cy="1627632"/>
          </a:xfrm>
        </p:spPr>
        <p:txBody>
          <a:bodyPr/>
          <a:lstStyle/>
          <a:p>
            <a:r>
              <a:rPr lang="en-IN" dirty="0"/>
              <a:t>Energy efficient routing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B9D90-748E-8656-5FB3-28399244B4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1024" y="-138750"/>
            <a:ext cx="768096" cy="16276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4D24F-E353-72E9-DB78-D9538E8E3A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097" y="1248112"/>
            <a:ext cx="3932238" cy="588963"/>
          </a:xfrm>
        </p:spPr>
        <p:txBody>
          <a:bodyPr/>
          <a:lstStyle/>
          <a:p>
            <a:r>
              <a:rPr lang="en-IN" dirty="0"/>
              <a:t>Pre-defined:-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3BF4D-B2A7-8157-3CD9-F7F0CEE1F9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44387" y="594360"/>
            <a:ext cx="768096" cy="16276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62D57-632A-4AEA-A180-EC9520D4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43EBE-FC4A-CD5F-68A3-4E7BD682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48" y="1868557"/>
            <a:ext cx="4930269" cy="49894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FD2A62-1044-9671-F92F-7FA65769DB6F}"/>
                  </a:ext>
                </a:extLst>
              </p14:cNvPr>
              <p14:cNvContentPartPr/>
              <p14:nvPr/>
            </p14:nvContentPartPr>
            <p14:xfrm>
              <a:off x="5181551" y="31015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FD2A62-1044-9671-F92F-7FA65769DB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551" y="30929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13E7D3-1BEA-5B35-14E8-0D71977C974F}"/>
                  </a:ext>
                </a:extLst>
              </p14:cNvPr>
              <p14:cNvContentPartPr/>
              <p14:nvPr/>
            </p14:nvContentPartPr>
            <p14:xfrm>
              <a:off x="8095031" y="27966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13E7D3-1BEA-5B35-14E8-0D71977C9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6031" y="27880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450AC77-5BF9-E3F4-EE1A-49F6D6A07601}"/>
              </a:ext>
            </a:extLst>
          </p:cNvPr>
          <p:cNvGrpSpPr/>
          <p:nvPr/>
        </p:nvGrpSpPr>
        <p:grpSpPr>
          <a:xfrm>
            <a:off x="7799471" y="2579569"/>
            <a:ext cx="172080" cy="200880"/>
            <a:chOff x="7799471" y="2579569"/>
            <a:chExt cx="17208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F78A3B-D65A-C614-8F58-CE5D2FCACACE}"/>
                    </a:ext>
                  </a:extLst>
                </p14:cNvPr>
                <p14:cNvContentPartPr/>
                <p14:nvPr/>
              </p14:nvContentPartPr>
              <p14:xfrm>
                <a:off x="7808111" y="2599729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F78A3B-D65A-C614-8F58-CE5D2FCACA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9471" y="25910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681251-4749-0F1A-DBC7-54177E49FC13}"/>
                    </a:ext>
                  </a:extLst>
                </p14:cNvPr>
                <p14:cNvContentPartPr/>
                <p14:nvPr/>
              </p14:nvContentPartPr>
              <p14:xfrm>
                <a:off x="7799471" y="2617729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681251-4749-0F1A-DBC7-54177E49FC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0471" y="26087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A6FC28-9D37-CDAB-ABD8-4A284DD86DD7}"/>
                    </a:ext>
                  </a:extLst>
                </p14:cNvPr>
                <p14:cNvContentPartPr/>
                <p14:nvPr/>
              </p14:nvContentPartPr>
              <p14:xfrm>
                <a:off x="7799471" y="2617729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A6FC28-9D37-CDAB-ABD8-4A284DD86D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0471" y="26087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DD933B-0C87-1764-764B-ACC9003DAAAE}"/>
                    </a:ext>
                  </a:extLst>
                </p14:cNvPr>
                <p14:cNvContentPartPr/>
                <p14:nvPr/>
              </p14:nvContentPartPr>
              <p14:xfrm>
                <a:off x="7799471" y="2579569"/>
                <a:ext cx="172080" cy="200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DD933B-0C87-1764-764B-ACC9003DAA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90471" y="2570929"/>
                  <a:ext cx="1897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1F84F7C-5DF8-72FB-7210-5FD36D3002AA}"/>
                  </a:ext>
                </a:extLst>
              </p14:cNvPr>
              <p14:cNvContentPartPr/>
              <p14:nvPr/>
            </p14:nvContentPartPr>
            <p14:xfrm>
              <a:off x="8042111" y="2597209"/>
              <a:ext cx="99720" cy="122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1F84F7C-5DF8-72FB-7210-5FD36D3002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33471" y="2588209"/>
                <a:ext cx="11736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41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E490-B267-DE47-CC19-31A3748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948" y="535123"/>
            <a:ext cx="7013448" cy="1627632"/>
          </a:xfrm>
        </p:spPr>
        <p:txBody>
          <a:bodyPr/>
          <a:lstStyle/>
          <a:p>
            <a:r>
              <a:rPr lang="en-IN" dirty="0"/>
              <a:t>In utility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CCE8B-2BC2-B407-583F-088EC888F9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7832" y="0"/>
            <a:ext cx="768096" cy="16276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A2F5C-8740-092A-8832-837202AC8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3544" y="2600077"/>
            <a:ext cx="3082456" cy="3355450"/>
          </a:xfrm>
        </p:spPr>
        <p:txBody>
          <a:bodyPr/>
          <a:lstStyle/>
          <a:p>
            <a:r>
              <a:rPr lang="en-IN" dirty="0"/>
              <a:t>Nodes that are not currently needed for ensuring connectivity can go to sleep and save energy.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B4241-9633-8141-6912-4C4CF81ADE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4664" y="731520"/>
            <a:ext cx="768096" cy="16276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59912-FC23-DEC3-9DE2-CF0A8590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212B2-5046-D186-5F6C-AE736D9B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38" y="1219107"/>
            <a:ext cx="3589618" cy="47364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939B54-E3FE-098F-8B08-BFCB1C9D6979}"/>
                  </a:ext>
                </a:extLst>
              </p14:cNvPr>
              <p14:cNvContentPartPr/>
              <p14:nvPr/>
            </p14:nvContentPartPr>
            <p14:xfrm>
              <a:off x="7951391" y="1935529"/>
              <a:ext cx="118080" cy="217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939B54-E3FE-098F-8B08-BFCB1C9D69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2391" y="1926889"/>
                <a:ext cx="135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DB2015-3D22-52CD-15F6-A7DC1E0E92CF}"/>
                  </a:ext>
                </a:extLst>
              </p14:cNvPr>
              <p14:cNvContentPartPr/>
              <p14:nvPr/>
            </p14:nvContentPartPr>
            <p14:xfrm>
              <a:off x="8167751" y="1937689"/>
              <a:ext cx="70920" cy="71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DB2015-3D22-52CD-15F6-A7DC1E0E92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9111" y="1928689"/>
                <a:ext cx="8856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5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92" y="949386"/>
            <a:ext cx="6033919" cy="120334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954" y="2846832"/>
            <a:ext cx="4401046" cy="2176272"/>
          </a:xfrm>
        </p:spPr>
        <p:txBody>
          <a:bodyPr/>
          <a:lstStyle/>
          <a:p>
            <a:r>
              <a:rPr lang="en-US" dirty="0"/>
              <a:t>Arashdeep Singh (22mmc002)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A0BD92-CB68-7E03-C1BC-9829CA8CF369}"/>
              </a:ext>
            </a:extLst>
          </p:cNvPr>
          <p:cNvSpPr/>
          <p:nvPr/>
        </p:nvSpPr>
        <p:spPr>
          <a:xfrm>
            <a:off x="740592" y="2752706"/>
            <a:ext cx="571412" cy="565100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3335" r="3335"/>
            </a:stretch>
          </a:blipFill>
          <a:ln>
            <a:solidFill>
              <a:srgbClr val="5C7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7F754-1673-1497-C4C4-7B02B669920C}"/>
              </a:ext>
            </a:extLst>
          </p:cNvPr>
          <p:cNvSpPr txBox="1"/>
          <p:nvPr/>
        </p:nvSpPr>
        <p:spPr>
          <a:xfrm>
            <a:off x="1313954" y="376085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IN" sz="1800" b="0" i="0" u="sng" dirty="0">
                <a:solidFill>
                  <a:srgbClr val="0070C0"/>
                </a:solidFill>
                <a:effectLst/>
                <a:latin typeface="TwitterChirp"/>
              </a:rPr>
              <a:t>@ad_sng</a:t>
            </a:r>
            <a:endParaRPr lang="en-IN" sz="18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32DA5-D90C-0C61-B563-EF95FFA61CCF}"/>
              </a:ext>
            </a:extLst>
          </p:cNvPr>
          <p:cNvSpPr txBox="1"/>
          <p:nvPr/>
        </p:nvSpPr>
        <p:spPr>
          <a:xfrm>
            <a:off x="1313954" y="322314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I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ad.sng420@gmail.com</a:t>
            </a:r>
            <a:endParaRPr lang="en-IN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33B28-2CB0-0760-2D15-BA9E9BC64F1B}"/>
              </a:ext>
            </a:extLst>
          </p:cNvPr>
          <p:cNvSpPr txBox="1"/>
          <p:nvPr/>
        </p:nvSpPr>
        <p:spPr>
          <a:xfrm>
            <a:off x="1313954" y="3602224"/>
            <a:ext cx="302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Blip>
                <a:blip r:embed="rId9">
                  <a:extLs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</a:buBlip>
            </a:pPr>
            <a:r>
              <a:rPr lang="en-IN" sz="11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github.com/</a:t>
            </a:r>
            <a:r>
              <a:rPr lang="en-IN" sz="1100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Arashdeepsng</a:t>
            </a:r>
            <a:endParaRPr lang="en-IN" sz="11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{2537EAD2-7BA7-4B15-9059-3217899A130C}tf78438558_win32</Template>
  <TotalTime>776</TotalTime>
  <Words>227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Barlow ExtraBold</vt:lpstr>
      <vt:lpstr>Sabon Next LT</vt:lpstr>
      <vt:lpstr>Tahoma</vt:lpstr>
      <vt:lpstr>TwitterChirp</vt:lpstr>
      <vt:lpstr>Wingdings</vt:lpstr>
      <vt:lpstr>Office Theme</vt:lpstr>
      <vt:lpstr>PRESENTATION ON POWER CONTROL </vt:lpstr>
      <vt:lpstr>AGENDA</vt:lpstr>
      <vt:lpstr>Introduction</vt:lpstr>
      <vt:lpstr>What is wsn</vt:lpstr>
      <vt:lpstr>Application of wsns</vt:lpstr>
      <vt:lpstr>Energy managemt in wsn</vt:lpstr>
      <vt:lpstr>Energy efficient routing</vt:lpstr>
      <vt:lpstr>In utility function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POWER CONTROL </dc:title>
  <dc:subject/>
  <dc:creator>Arashdeep Singh</dc:creator>
  <cp:lastModifiedBy>Arashdeep Singh</cp:lastModifiedBy>
  <cp:revision>11</cp:revision>
  <dcterms:created xsi:type="dcterms:W3CDTF">2023-03-07T16:29:42Z</dcterms:created>
  <dcterms:modified xsi:type="dcterms:W3CDTF">2023-03-14T02:46:59Z</dcterms:modified>
</cp:coreProperties>
</file>